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7" r:id="rId1"/>
  </p:sldMasterIdLst>
  <p:sldIdLst>
    <p:sldId id="270" r:id="rId2"/>
    <p:sldId id="271" r:id="rId3"/>
    <p:sldId id="272" r:id="rId4"/>
    <p:sldId id="273" r:id="rId5"/>
    <p:sldId id="274" r:id="rId6"/>
    <p:sldId id="258" r:id="rId7"/>
    <p:sldId id="27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59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93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63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989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0789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28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06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525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577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34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8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01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3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9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31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77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80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A5AB3BF-DD44-C94C-ACAE-1485D10B0AB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AAA78-F324-7143-A669-138A2A16E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1694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  <p:sldLayoutId id="2147483912" r:id="rId15"/>
    <p:sldLayoutId id="2147483913" r:id="rId16"/>
    <p:sldLayoutId id="214748391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AF271-DF07-4A46-BD8F-7C46481B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DCC37-A132-6942-9EB0-2E12593D3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C946F1-8034-0747-BA84-5E765F3BA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1025"/>
            <a:ext cx="12192000" cy="591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75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5E5EA-D62D-3D43-9381-FB88D9A83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6A8D2-BFFC-ED45-A344-7940F1FE1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DD735E-0487-4441-AAB2-B9D1236C0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1025"/>
            <a:ext cx="12192000" cy="591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382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7CAE0-7670-C141-99A5-85B9A07B6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F2A40-90C2-674E-A09C-D39B203B6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ABE29C-255E-E04A-913D-9EB17C9C7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1025"/>
            <a:ext cx="12192000" cy="591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12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F4EEA-C0BE-8746-AF76-25ABD6F87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46312-1BFE-9B4B-82CA-95D641266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A18BF5-5459-D34D-9803-A34F2E41B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1025"/>
            <a:ext cx="12192000" cy="591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069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F1218-E2F7-8C43-B138-D5D0C0686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D43DC-2BE2-2243-8001-18F1E1CF2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E1C9A-6BCD-7B43-AEC2-6FF0FD1DF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1025"/>
            <a:ext cx="12192000" cy="591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83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764D99-4A5A-9642-BBCD-D83D622B6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96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EB5B1-B106-5241-996A-497B862E8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AE84D-3C3A-B046-8FD0-8BBD464E1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6BA6A-E410-4E4C-AEB0-9EE6F550E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604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{D29BAFDD-9FE2-6345-9924-140FBB899286}tf10001062</Template>
  <TotalTime>242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Designing ETL Pipelines with Structured Streaming and Delta Lake  </dc:title>
  <dc:creator>Ashish Jha</dc:creator>
  <cp:lastModifiedBy>Ashish Jha</cp:lastModifiedBy>
  <cp:revision>14</cp:revision>
  <dcterms:created xsi:type="dcterms:W3CDTF">2020-10-11T19:01:16Z</dcterms:created>
  <dcterms:modified xsi:type="dcterms:W3CDTF">2020-10-11T23:15:13Z</dcterms:modified>
</cp:coreProperties>
</file>

<file path=docProps/thumbnail.jpeg>
</file>